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60" r:id="rId5"/>
    <p:sldId id="261" r:id="rId6"/>
    <p:sldId id="268" r:id="rId7"/>
    <p:sldId id="262" r:id="rId8"/>
    <p:sldId id="269" r:id="rId9"/>
    <p:sldId id="263" r:id="rId10"/>
    <p:sldId id="271" r:id="rId11"/>
    <p:sldId id="273" r:id="rId12"/>
    <p:sldId id="274" r:id="rId13"/>
    <p:sldId id="265" r:id="rId14"/>
    <p:sldId id="275" r:id="rId15"/>
    <p:sldId id="270" r:id="rId16"/>
    <p:sldId id="276" r:id="rId17"/>
    <p:sldId id="266" r:id="rId18"/>
    <p:sldId id="277" r:id="rId19"/>
    <p:sldId id="267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unyan Edmon" initials="TE" lastIdx="2" clrIdx="0">
    <p:extLst>
      <p:ext uri="{19B8F6BF-5375-455C-9EA6-DF929625EA0E}">
        <p15:presenceInfo xmlns:p15="http://schemas.microsoft.com/office/powerpoint/2012/main" userId="d1c1b478a7044ce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57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0750934-F1EE-4776-8979-6A1B3D17195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BE20E33-1285-4494-88FA-E655A8A45E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44E5AE-DF83-43E6-B95A-C468FFB740B4}" type="datetimeFigureOut">
              <a:rPr lang="ru-RU" smtClean="0"/>
              <a:t>09.07.2021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A7BC4B0-3E23-43F1-B1C8-D173BD69F3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CB6F238-7B42-4FF2-9EAE-53144C5883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A598E3-4325-4D60-83F5-43617162F9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0483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A7D4DE-AD94-4147-8DC6-7F180F70D06B}" type="datetimeFigureOut">
              <a:rPr lang="ru-RU" smtClean="0"/>
              <a:t>09.07.2021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5AD50C-3A58-4019-820F-6E8D106D37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95419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5AD50C-3A58-4019-820F-6E8D106D372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8173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5AD50C-3A58-4019-820F-6E8D106D372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3433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5AD50C-3A58-4019-820F-6E8D106D372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3997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5AB28C-8A4C-4664-B878-E9B2AA633F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5095940-585D-4DEC-91A6-3A59B1B9CF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F19FD1-48DD-45D3-AF71-1AB217A44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BF01C-FEBA-4A11-8A68-5F424B855B02}" type="datetime1">
              <a:rPr lang="ru-RU" smtClean="0"/>
              <a:t>09.07.2021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D1E6067-EAC4-4D89-9C35-5D0F93C39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0EAAE8-5866-450B-8AE2-41AE0186D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78DB-107B-4837-A66E-92A72D013C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9093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12E1A9-FD30-4CAC-B550-C033ED8BA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6A79283-33A9-430C-8C07-0AF2A9FC39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ABC439-7CE6-4D5D-9F29-FEAD94B48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B051-949D-4FE5-9CBC-3DC6AD38E8CF}" type="datetime1">
              <a:rPr lang="ru-RU" smtClean="0"/>
              <a:t>09.07.2021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8B96D62-9944-4E08-BE91-39AC201BE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00AA0E-599D-430D-A871-38D6C0124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78DB-107B-4837-A66E-92A72D013C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0365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37F8CAC-D968-4875-A83F-A29D26F86F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44B32BF-7089-4B80-A012-1FA3211A4F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FAC031-0FBF-47C5-8AC1-EA3D06715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21883-BB1E-474C-A620-1839941A39FD}" type="datetime1">
              <a:rPr lang="ru-RU" smtClean="0"/>
              <a:t>09.07.2021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FF089E2-636E-432E-8217-0281AC96E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8B28D8-980F-43D5-ABA6-2357FEA68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78DB-107B-4837-A66E-92A72D013C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8769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F9F2C2-C1F4-4587-A7A3-ACBFB193B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622CE3-1568-4E0B-8EF1-3380AD956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5365CD-596D-407C-BE4F-EBFD36EC1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38EF0-48BB-43BD-B708-C1CC6D62F213}" type="datetime1">
              <a:rPr lang="ru-RU" smtClean="0"/>
              <a:t>09.07.2021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E6AF10-C8DE-4DD9-8CC4-387057F17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945F82-F276-482D-B367-9C667B342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78DB-107B-4837-A66E-92A72D013C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4570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BC2BB6-D064-4AC8-917A-21740F0F2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2CD56C8-9FF5-4BB7-B1F4-6CAABF8493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04B099-60C3-496E-B4F7-DC9CC6038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C6E4A-57C8-457D-B28D-BE80E2E8B741}" type="datetime1">
              <a:rPr lang="ru-RU" smtClean="0"/>
              <a:t>09.07.2021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3470DC-92AF-42AF-9947-75D86B0CF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D27C38-FB22-4F94-A81F-A1FAAE904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78DB-107B-4837-A66E-92A72D013C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6699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F6BB46-F09E-4CE2-B46A-C58F36DFD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F34BC5-2F14-4CCD-BA86-D2B7FD5335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D74646F-B671-4612-AEC8-2475C78D4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3E6CFC1-421B-49AB-944D-0C9288487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3FFFC-7AD9-43A8-923E-18C9582035A8}" type="datetime1">
              <a:rPr lang="ru-RU" smtClean="0"/>
              <a:t>09.07.2021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1D86439-29DB-443D-8D39-AB8E69C1C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73FB32D-297D-4D3C-88C3-603E67BA1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78DB-107B-4837-A66E-92A72D013C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9346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FBE4F8-7B74-48B7-97CE-62E2D47AD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59ECD8F-79BA-411C-AC38-93DCA4939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529079D-D0DB-43DE-91F7-27908C18D2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ABF0EBC-3CF9-40B0-B56F-BCD35B5BCC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86CBA10-09A2-4AA1-8A0E-9B69A40BF6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2539E24-21C9-448C-82D1-69BCF546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396A-43D3-44D1-A238-E477DAD3723D}" type="datetime1">
              <a:rPr lang="ru-RU" smtClean="0"/>
              <a:t>09.07.2021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C5FEB0C-50C2-44BE-B8A4-A3F42A086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7944BE7-A3F3-4225-8AD2-31F4737A3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78DB-107B-4837-A66E-92A72D013C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0466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952781-A85F-4EF9-BD0B-1187E0243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A72F797-5B3E-40C1-B8BB-9078DE352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B6E15-C593-42DD-AD6E-C52CA8E48107}" type="datetime1">
              <a:rPr lang="ru-RU" smtClean="0"/>
              <a:t>09.07.2021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279D949-42AC-49FC-8B75-1D7C5F765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5D1F6C8-9837-4C8A-8F8F-1037056ED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78DB-107B-4837-A66E-92A72D013C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3137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3C50E19-4D34-481A-BA7B-7C78471BA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D059B-8386-4B04-8E05-3796B27C795A}" type="datetime1">
              <a:rPr lang="ru-RU" smtClean="0"/>
              <a:t>09.07.2021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70CF55C-CDE0-4A0D-9E6E-31CF9133F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B97B09F-49CA-4D18-9AAA-2A596A5C5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78DB-107B-4837-A66E-92A72D013C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9125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D17DFE-2250-4701-A7E5-5608888E6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28EB3C-6B58-48A4-99EB-5715A52B3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852E0E2-E918-4493-A751-B2B8C52B2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C510269-25A3-4F5C-B535-E306ABEF5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628E0-F0F0-484E-A30F-16D8A7232F7A}" type="datetime1">
              <a:rPr lang="ru-RU" smtClean="0"/>
              <a:t>09.07.2021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E7AA520-2A7C-4802-8CE4-06CF95487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1376558-438B-46EC-BA88-F890A85F8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78DB-107B-4837-A66E-92A72D013C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3975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BED552-8197-430F-9B40-F907BF33F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2017534-F6CA-422D-937F-AE279BE6C4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789089E-7160-446C-AFB6-60C9D662FF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28D3C88-8D19-47A5-B40B-D2C21FF8A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E1920-F73D-45DF-83C9-96C84CE0E508}" type="datetime1">
              <a:rPr lang="ru-RU" smtClean="0"/>
              <a:t>09.07.2021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24592F9-77DD-4EF7-9D81-CB0808EE4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CF09EA5-6C73-422A-9C05-D1B4A32A9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78DB-107B-4837-A66E-92A72D013C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3271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307DB9-9AF6-4CA9-9B71-B607CE04D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9D2BEAA-0EB7-4A58-9A23-10929BB35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C7C5E37-7E27-413F-9C9A-C5FAC489F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5A4D9-A054-4F1B-A7D1-0D88BC7EC5AE}" type="datetime1">
              <a:rPr lang="ru-RU" smtClean="0"/>
              <a:t>09.07.2021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7EE2D4-7BEB-4B4C-B6AD-2141265BE2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2643A7-4ECB-4CD2-A05B-CFD14563D1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878DB-107B-4837-A66E-92A72D013C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0475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945159-5B78-4936-88DA-D5A4B6A69E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4508"/>
            <a:ext cx="12192000" cy="34290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ru-RU" sz="4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Текущие тренды в организации работ по процессу коллективного изменения программного обеспечения на предприятии. Сравнение и выбор инструментов</a:t>
            </a:r>
            <a:r>
              <a:rPr lang="en-US" sz="4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4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методик. </a:t>
            </a:r>
            <a:endParaRPr lang="ru-RU" sz="4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E75D16B-A87E-485D-B32E-A36A0948B0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046706"/>
            <a:ext cx="4377447" cy="2811294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группы 607-91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Тунян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Эдмон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Гарникович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 практики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Джумалиева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Айсель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Зейнадийиновна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AD010E1-F111-4358-86DE-14CDC7A1A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78DB-107B-4837-A66E-92A72D013CED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12900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19C685-C007-4A7A-88E1-EC152A16E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СРАВНЕНИЕ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018EF1-E3A3-46FE-8232-D89DE3DC8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906"/>
            <a:ext cx="11753850" cy="5876925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469FF72-8887-4E95-A2AF-33C367F69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78DB-107B-4837-A66E-92A72D013CED}" type="slidenum">
              <a:rPr lang="ru-RU" smtClean="0">
                <a:solidFill>
                  <a:srgbClr val="FF0000"/>
                </a:solidFill>
              </a:rPr>
              <a:t>10</a:t>
            </a:fld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7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C523FF-B59E-4EC1-B4F9-B8DB5BA3E2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8755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Slack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630D37B-C698-4C47-A052-288CCCD69B0D}"/>
              </a:ext>
            </a:extLst>
          </p:cNvPr>
          <p:cNvSpPr/>
          <p:nvPr/>
        </p:nvSpPr>
        <p:spPr>
          <a:xfrm>
            <a:off x="1054608" y="1475232"/>
            <a:ext cx="10082784" cy="74371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ЭТО?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32F841D-D7FD-4568-B16C-E3D65BCE372C}"/>
              </a:ext>
            </a:extLst>
          </p:cNvPr>
          <p:cNvSpPr/>
          <p:nvPr/>
        </p:nvSpPr>
        <p:spPr>
          <a:xfrm>
            <a:off x="1054608" y="2526792"/>
            <a:ext cx="10082784" cy="74371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ЕГО ЦЕЛЬ?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351F9B0-2479-4876-8564-446322C34B95}"/>
              </a:ext>
            </a:extLst>
          </p:cNvPr>
          <p:cNvSpPr/>
          <p:nvPr/>
        </p:nvSpPr>
        <p:spPr>
          <a:xfrm>
            <a:off x="1054608" y="3578353"/>
            <a:ext cx="10082784" cy="74371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НАСКОЛЬКО ДАННАЯ ПЛАТФОРМА ПОПУЛЯРНА?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856709A-F7BE-4A82-88AB-0B7A6479E878}"/>
              </a:ext>
            </a:extLst>
          </p:cNvPr>
          <p:cNvSpPr/>
          <p:nvPr/>
        </p:nvSpPr>
        <p:spPr>
          <a:xfrm>
            <a:off x="1054608" y="4629914"/>
            <a:ext cx="10082784" cy="74371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КАКИЕ ДОСТОИНСТВА?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7BB9867-8D6C-46AD-B85F-E29689CC754A}"/>
              </a:ext>
            </a:extLst>
          </p:cNvPr>
          <p:cNvSpPr/>
          <p:nvPr/>
        </p:nvSpPr>
        <p:spPr>
          <a:xfrm>
            <a:off x="1054608" y="5681475"/>
            <a:ext cx="10082784" cy="74371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КАКИЕ НЕДОСТАТКИ?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8EC925-D209-4292-8826-66132F507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78DB-107B-4837-A66E-92A72D013CED}" type="slidenum">
              <a:rPr lang="ru-RU" smtClean="0">
                <a:solidFill>
                  <a:srgbClr val="FF0000"/>
                </a:solidFill>
              </a:rPr>
              <a:t>11</a:t>
            </a:fld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52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C523FF-B59E-4EC1-B4F9-B8DB5BA3E2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87552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Компании, которые применяют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Slack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0AC3E5-358F-46C3-A7CC-F34B70E86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72" y="4407372"/>
            <a:ext cx="2483263" cy="8318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4371B24-BC78-4B59-A46A-34DF8A3A7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903" y="2343665"/>
            <a:ext cx="1431950" cy="98755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BD9F4E8-6260-49E1-8C7E-8157DACF0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301" y="3419821"/>
            <a:ext cx="2613397" cy="98755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4461AE9-95AB-480D-A140-6503EF910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9126" y="2550167"/>
            <a:ext cx="1821971" cy="87883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3CBEC45-2167-4071-885D-FC2F137812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3850" y="4808184"/>
            <a:ext cx="2483263" cy="101532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0BCEE35-D134-44AD-895A-9AF01734B6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9712" y="1650057"/>
            <a:ext cx="2105769" cy="1020588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6CB0B5-B6BA-4D7C-AD3A-372B5F76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78DB-107B-4837-A66E-92A72D013CED}" type="slidenum">
              <a:rPr lang="ru-RU" smtClean="0">
                <a:solidFill>
                  <a:srgbClr val="FF0000"/>
                </a:solidFill>
              </a:rPr>
              <a:t>12</a:t>
            </a:fld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24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C523FF-B59E-4EC1-B4F9-B8DB5BA3E2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8755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Jira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8CDB06D-FED0-4BB8-A83F-A301650C3B62}"/>
              </a:ext>
            </a:extLst>
          </p:cNvPr>
          <p:cNvSpPr/>
          <p:nvPr/>
        </p:nvSpPr>
        <p:spPr>
          <a:xfrm>
            <a:off x="1054608" y="1475232"/>
            <a:ext cx="10082784" cy="74371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ЭТО?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B2FD971-7F25-4FC9-BF4D-CC67499B7407}"/>
              </a:ext>
            </a:extLst>
          </p:cNvPr>
          <p:cNvSpPr/>
          <p:nvPr/>
        </p:nvSpPr>
        <p:spPr>
          <a:xfrm>
            <a:off x="1054608" y="2526792"/>
            <a:ext cx="10082784" cy="74371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ЕГО ЦЕЛЬ?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E6851EA-6AD3-458E-A672-37765647ACF1}"/>
              </a:ext>
            </a:extLst>
          </p:cNvPr>
          <p:cNvSpPr/>
          <p:nvPr/>
        </p:nvSpPr>
        <p:spPr>
          <a:xfrm>
            <a:off x="1054608" y="3578353"/>
            <a:ext cx="10082784" cy="74371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НАСКОЛЬКО ДАННАЯ ПЛАТФОРМА ПОПУЛЯРНА?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C542657-6944-4798-A1F3-748BBF7D367B}"/>
              </a:ext>
            </a:extLst>
          </p:cNvPr>
          <p:cNvSpPr/>
          <p:nvPr/>
        </p:nvSpPr>
        <p:spPr>
          <a:xfrm>
            <a:off x="1054608" y="4629914"/>
            <a:ext cx="10082784" cy="74371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КАКИЕ ДОСТОИНСТВА?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C51C70F-99BE-4879-9992-48CFEE65BED4}"/>
              </a:ext>
            </a:extLst>
          </p:cNvPr>
          <p:cNvSpPr/>
          <p:nvPr/>
        </p:nvSpPr>
        <p:spPr>
          <a:xfrm>
            <a:off x="1054608" y="5681475"/>
            <a:ext cx="10082784" cy="74371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КАКИЕ НЕДОСТАТКИ?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8DAEBCE-0231-43CE-B42F-F6929C685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78DB-107B-4837-A66E-92A72D013CED}" type="slidenum">
              <a:rPr lang="ru-RU" smtClean="0">
                <a:solidFill>
                  <a:srgbClr val="FF0000"/>
                </a:solidFill>
              </a:rPr>
              <a:t>13</a:t>
            </a:fld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51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C523FF-B59E-4EC1-B4F9-B8DB5BA3E2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87552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Компании, которые применяют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Jira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73F836-56B5-4BA4-A1D4-41F3F9D7A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957" y="3609718"/>
            <a:ext cx="1743075" cy="762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B5F8A13-6605-4C72-AF7C-044439E4A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072" y="5551659"/>
            <a:ext cx="2066925" cy="77152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957B1B7-4137-44F8-8353-7C25C60BD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9762" y="4085968"/>
            <a:ext cx="2200275" cy="762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4EAD51D-C36E-46E0-ADBD-CC2EFC519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6887" y="3076575"/>
            <a:ext cx="1038225" cy="7048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8836F0C-243B-451C-B690-D597D7D024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3872" y="1838582"/>
            <a:ext cx="2095500" cy="93345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97616A4-28B4-44AD-87A2-4EEF6FD82D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4069" y="1948119"/>
            <a:ext cx="2124075" cy="71437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92C011D-ADD5-453C-BF4F-05AF17B224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2745" y="5604046"/>
            <a:ext cx="1600200" cy="66675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0712471C-93CA-4DEF-BA79-00C70C1C65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059" y="5456024"/>
            <a:ext cx="1343025" cy="790575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AE27A65-7BAE-4891-8169-F37EC70A07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7565" y="1552166"/>
            <a:ext cx="1543050" cy="62865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958CF8A7-76DC-4892-8EAA-549776074C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66090" y="4085968"/>
            <a:ext cx="1914525" cy="74295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48FF789D-68AF-49FF-A9E1-E6BED94046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52730" y="3609718"/>
            <a:ext cx="1276350" cy="847725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2C1B653-DE9C-4227-A9ED-44137860E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78DB-107B-4837-A66E-92A72D013CED}" type="slidenum">
              <a:rPr lang="ru-RU" smtClean="0">
                <a:solidFill>
                  <a:srgbClr val="FF0000"/>
                </a:solidFill>
              </a:rPr>
              <a:t>14</a:t>
            </a:fld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63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C523FF-B59E-4EC1-B4F9-B8DB5BA3E2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87552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YouTrack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4A16BA-815B-4BD0-9D32-78A1A5A10B8F}"/>
              </a:ext>
            </a:extLst>
          </p:cNvPr>
          <p:cNvSpPr/>
          <p:nvPr/>
        </p:nvSpPr>
        <p:spPr>
          <a:xfrm>
            <a:off x="1054608" y="1475232"/>
            <a:ext cx="10082784" cy="74371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ЭТО?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C016024-8833-427F-9F19-F754D6B79348}"/>
              </a:ext>
            </a:extLst>
          </p:cNvPr>
          <p:cNvSpPr/>
          <p:nvPr/>
        </p:nvSpPr>
        <p:spPr>
          <a:xfrm>
            <a:off x="1054608" y="2535934"/>
            <a:ext cx="10082784" cy="74371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НАСКОЛЬКО ДАННАЯ ПЛАТФОРМА ПОПУЛЯРНА?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BFEBED7-A330-4282-B0ED-722C4A46C6E9}"/>
              </a:ext>
            </a:extLst>
          </p:cNvPr>
          <p:cNvSpPr/>
          <p:nvPr/>
        </p:nvSpPr>
        <p:spPr>
          <a:xfrm>
            <a:off x="1054608" y="3587495"/>
            <a:ext cx="10082784" cy="74371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КАКИЕ ДОСТОИНСТВА?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674E175-ADEC-4488-8EEC-60D65D2B3EA7}"/>
              </a:ext>
            </a:extLst>
          </p:cNvPr>
          <p:cNvSpPr/>
          <p:nvPr/>
        </p:nvSpPr>
        <p:spPr>
          <a:xfrm>
            <a:off x="1054608" y="4639056"/>
            <a:ext cx="10082784" cy="74371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КАКИЕ НЕДОСТАТКИ?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EF5589A-680A-45F1-8D9F-B7A11B7CC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78DB-107B-4837-A66E-92A72D013CED}" type="slidenum">
              <a:rPr lang="ru-RU" smtClean="0">
                <a:solidFill>
                  <a:srgbClr val="FF0000"/>
                </a:solidFill>
              </a:rPr>
              <a:t>15</a:t>
            </a:fld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02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C523FF-B59E-4EC1-B4F9-B8DB5BA3E2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87552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Компании, которые применяют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YouTrack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8595C99-2F46-41E2-81EE-4E9A2A614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637" y="1662884"/>
            <a:ext cx="1209675" cy="9620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E3025F3-EEE1-499B-A3DB-489262F2B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8100" y="1778729"/>
            <a:ext cx="1152525" cy="10763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99D2F8E-A5BF-4F92-A9CF-B7B89C908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187" y="5076180"/>
            <a:ext cx="2000250" cy="9810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2DB5DF7-28C5-487B-BBD3-1BF25386DC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8119" y="4002947"/>
            <a:ext cx="2581275" cy="67627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F36D051-776E-4BDC-A91A-4D8E72213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8654" y="3429000"/>
            <a:ext cx="1143000" cy="101917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A3FF254-FA45-424E-ADD2-A58ACC7F4C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2862" y="3325901"/>
            <a:ext cx="1295400" cy="6858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673D9EE-1BBB-4208-AE6C-BADA6C09CE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93627" y="5244284"/>
            <a:ext cx="762000" cy="1114425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9541D872-826B-4F28-BBB6-4B37ED434B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9533" y="4817461"/>
            <a:ext cx="2057400" cy="116205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604DA0DA-6F78-44F1-8459-192DD088EA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08481" y="2522709"/>
            <a:ext cx="1819275" cy="714375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A85A9F2B-8C87-4C8B-9A84-57D5B87BFF7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2456" y="1682494"/>
            <a:ext cx="2000250" cy="117256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EA885C5-74B6-487D-8E56-8326D5307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78DB-107B-4837-A66E-92A72D013CED}" type="slidenum">
              <a:rPr lang="ru-RU" smtClean="0">
                <a:solidFill>
                  <a:srgbClr val="FF0000"/>
                </a:solidFill>
              </a:rPr>
              <a:t>16</a:t>
            </a:fld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22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C523FF-B59E-4EC1-B4F9-B8DB5BA3E2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8755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Trello</a:t>
            </a:r>
            <a:r>
              <a:rPr lang="en-US" dirty="0"/>
              <a:t> 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4A16BA-815B-4BD0-9D32-78A1A5A10B8F}"/>
              </a:ext>
            </a:extLst>
          </p:cNvPr>
          <p:cNvSpPr/>
          <p:nvPr/>
        </p:nvSpPr>
        <p:spPr>
          <a:xfrm>
            <a:off x="1054608" y="1475232"/>
            <a:ext cx="10082784" cy="74371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ЭТО?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C016024-8833-427F-9F19-F754D6B79348}"/>
              </a:ext>
            </a:extLst>
          </p:cNvPr>
          <p:cNvSpPr/>
          <p:nvPr/>
        </p:nvSpPr>
        <p:spPr>
          <a:xfrm>
            <a:off x="1054608" y="2535934"/>
            <a:ext cx="10082784" cy="74371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НАСКОЛЬКО ДАННАЯ ПЛАТФОРМА ПОПУЛЯРНА?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BFEBED7-A330-4282-B0ED-722C4A46C6E9}"/>
              </a:ext>
            </a:extLst>
          </p:cNvPr>
          <p:cNvSpPr/>
          <p:nvPr/>
        </p:nvSpPr>
        <p:spPr>
          <a:xfrm>
            <a:off x="1054608" y="3587495"/>
            <a:ext cx="10082784" cy="74371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КАКИЕ ДОСТОИНСТВА?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674E175-ADEC-4488-8EEC-60D65D2B3EA7}"/>
              </a:ext>
            </a:extLst>
          </p:cNvPr>
          <p:cNvSpPr/>
          <p:nvPr/>
        </p:nvSpPr>
        <p:spPr>
          <a:xfrm>
            <a:off x="1054608" y="4639056"/>
            <a:ext cx="10082784" cy="74371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КАКИЕ НЕДОСТАТКИ?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FCB0A74-6416-46E7-84A6-AB6584F36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78DB-107B-4837-A66E-92A72D013CED}" type="slidenum">
              <a:rPr lang="ru-RU" smtClean="0">
                <a:solidFill>
                  <a:srgbClr val="FF0000"/>
                </a:solidFill>
              </a:rPr>
              <a:t>17</a:t>
            </a:fld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C523FF-B59E-4EC1-B4F9-B8DB5BA3E2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87552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Компании, которые применяют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Trello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5AD2E78-EFEB-4A50-8280-E48404442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450" y="1975922"/>
            <a:ext cx="1495425" cy="6572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4967E2E-66AB-4AE1-B22D-FFDAF33D5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901" y="4361935"/>
            <a:ext cx="3002115" cy="83665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2BFD895-0595-4671-A7D8-1439FBF8F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544" y="4751729"/>
            <a:ext cx="2194704" cy="83665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600D74E-91DC-4795-BE63-5D04705AD1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4058" y="1659410"/>
            <a:ext cx="2324100" cy="84772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BCDD450-C500-4CCB-BE19-EF21F99D7C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3962" y="3014662"/>
            <a:ext cx="2124075" cy="828675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A8E0B0E-1467-4EEC-AB3E-84FA2BB05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78DB-107B-4837-A66E-92A72D013CED}" type="slidenum">
              <a:rPr lang="ru-RU" smtClean="0">
                <a:solidFill>
                  <a:srgbClr val="FF0000"/>
                </a:solidFill>
              </a:rPr>
              <a:t>18</a:t>
            </a:fld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061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C523FF-B59E-4EC1-B4F9-B8DB5BA3E2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01335"/>
            <a:ext cx="12192000" cy="987552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3CAB636-7609-4597-80EB-BD39060A9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80250" y="5487093"/>
            <a:ext cx="5111750" cy="869257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Автор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Тунян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Эдмон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Гарникович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4F028C6-C70B-4F11-ACEC-6AE6EA8D4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78DB-107B-4837-A66E-92A72D013CED}" type="slidenum">
              <a:rPr lang="ru-RU" smtClean="0">
                <a:solidFill>
                  <a:srgbClr val="FF0000"/>
                </a:solidFill>
              </a:rPr>
              <a:t>19</a:t>
            </a:fld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382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B635432-7220-47BF-AF86-F916E5F791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8590"/>
          <a:stretch/>
        </p:blipFill>
        <p:spPr>
          <a:xfrm>
            <a:off x="0" y="1433433"/>
            <a:ext cx="11277600" cy="54341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48EF6B-5DEF-4E33-9A82-7FC1166F3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D6FDDD-B966-429E-8FF4-465A9EF8F8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3647"/>
            <a:ext cx="10827434" cy="5413717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8E45C2E-F563-40ED-A5F5-4D217399C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78DB-107B-4837-A66E-92A72D013CED}" type="slidenum">
              <a:rPr lang="ru-RU" smtClean="0">
                <a:solidFill>
                  <a:srgbClr val="FF0000"/>
                </a:solidFill>
              </a:rPr>
              <a:t>2</a:t>
            </a:fld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25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C523FF-B59E-4EC1-B4F9-B8DB5BA3E2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87552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AA8AB9E-B8A4-4332-A660-4F6CFACF9F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3296" y="1358710"/>
            <a:ext cx="11045952" cy="4987226"/>
          </a:xfrm>
        </p:spPr>
        <p:txBody>
          <a:bodyPr>
            <a:normAutofit/>
          </a:bodyPr>
          <a:lstStyle/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Изучить методологии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Agile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Kanban, Scrum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Изучить инструменты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Slack, Jira,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YouTrack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Рассмотреть реальные примеры применения каждого метода и инструмента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Произвести анализ и выяснить причину выбора того или иного метода и инструмента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F0D451-1A62-4789-B622-59DBA137D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78DB-107B-4837-A66E-92A72D013CED}" type="slidenum">
              <a:rPr lang="ru-RU" smtClean="0">
                <a:solidFill>
                  <a:srgbClr val="FF0000"/>
                </a:solidFill>
              </a:rPr>
              <a:t>3</a:t>
            </a:fld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912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C523FF-B59E-4EC1-B4F9-B8DB5BA3E2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87552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Ход работы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AA8AB9E-B8A4-4332-A660-4F6CFACF9F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3296" y="1358710"/>
            <a:ext cx="11045952" cy="4987226"/>
          </a:xfrm>
        </p:spPr>
        <p:txBody>
          <a:bodyPr>
            <a:normAutofit/>
          </a:bodyPr>
          <a:lstStyle/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Сбор информации (книги)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Поиск информации через Интернет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Изучение собранных материалов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Рассмотрение реальных примеров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использованием всех изученных методов и инструментов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реальных бизнес-процессов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D25A9BD1-6805-471F-BC12-9579144C3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78DB-107B-4837-A66E-92A72D013CED}" type="slidenum">
              <a:rPr lang="ru-RU" smtClean="0">
                <a:solidFill>
                  <a:srgbClr val="FF0000"/>
                </a:solidFill>
              </a:rPr>
              <a:t>4</a:t>
            </a:fld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719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C523FF-B59E-4EC1-B4F9-B8DB5BA3E2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8755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Agile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4C4FDE4-1AE9-4CF2-A557-C1A6B6927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8361"/>
            <a:ext cx="11739282" cy="586963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6BF4327-AB1E-487E-BD44-17DE92DFB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32" y="987043"/>
            <a:ext cx="11741914" cy="587095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8F84AB4-250D-4773-B777-0D04125443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7043"/>
            <a:ext cx="11741914" cy="587095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EE6C9CF-5891-4437-B229-0A6A91E1A5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" y="987042"/>
            <a:ext cx="11735817" cy="587095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CB9FB47-42AB-480E-AC8C-2D4CD0597E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77" y="980938"/>
            <a:ext cx="11741914" cy="587095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6203B0C-7F36-49CB-8DB9-54FCAE5BAE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61" y="987039"/>
            <a:ext cx="11729721" cy="586486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792F9F1-A7D1-49CC-B64E-A89484040B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8745"/>
            <a:ext cx="11760203" cy="5877053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BAA50E5-F6DE-4F4D-8F7E-752C9EF696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7" y="987844"/>
            <a:ext cx="11729721" cy="586486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B185D8E3-1094-48A4-BED5-A37F386D6B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7" y="1001883"/>
            <a:ext cx="11711431" cy="5858764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151D8552-D789-47BE-9415-B2054EA6A6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9" y="1000557"/>
            <a:ext cx="11729721" cy="586486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8C0F1014-B1CE-4E20-832B-83DEE952D5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7" y="981601"/>
            <a:ext cx="11760203" cy="5877053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8337DF0-16CB-4CB2-9993-6D92B541C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78DB-107B-4837-A66E-92A72D013CED}" type="slidenum">
              <a:rPr lang="ru-RU" smtClean="0">
                <a:solidFill>
                  <a:srgbClr val="FF0000"/>
                </a:solidFill>
              </a:rPr>
              <a:t>5</a:t>
            </a:fld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86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C523FF-B59E-4EC1-B4F9-B8DB5BA3E2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8755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Agile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6DB62DA-9B25-4283-B9BE-B2CD1D907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7043"/>
            <a:ext cx="11741914" cy="587095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2EBF61-BF25-4171-8935-EF8DA8654A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7043"/>
            <a:ext cx="11741919" cy="587095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9809F43-CAB5-4B03-9344-2B338FD0F3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" y="987043"/>
            <a:ext cx="11741919" cy="587095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FABC9AB-DDB1-485C-AD2D-CF5A5509FD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" y="987043"/>
            <a:ext cx="11741919" cy="587095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09CB430-159F-4610-B19E-5E6EB61193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7043"/>
            <a:ext cx="11741919" cy="587095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5755A5D-20F9-4336-BEA0-CD3785A0E1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" y="987042"/>
            <a:ext cx="11741914" cy="587095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1D0F3D0-897D-4207-A264-6F1E906C03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7041"/>
            <a:ext cx="11741923" cy="587095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14FD492-70AC-42A9-B900-EBB5719D11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7040"/>
            <a:ext cx="11741923" cy="587095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CCA8646-7AC5-441E-9AD3-7D1E125FA9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7052"/>
            <a:ext cx="11741899" cy="5870947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E73C697-EEF2-4DB9-A170-FCC271A48D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" y="987039"/>
            <a:ext cx="11741925" cy="587096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D7926A54-568A-446E-BF3E-68A80A24A7D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7039"/>
            <a:ext cx="11741927" cy="5870961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75674BF1-0D10-4D59-9AC6-14E966E6DE9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7038"/>
            <a:ext cx="11741927" cy="587096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1DC16798-C85E-4CEC-ACBE-F96BD486786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7036"/>
            <a:ext cx="11741931" cy="5870963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1BB752F-359D-4D2C-B766-7FA757E714D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7059"/>
            <a:ext cx="11741886" cy="5870941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E477B105-66A0-468B-A7AF-2365FAC986C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" y="979839"/>
            <a:ext cx="11741886" cy="5870941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0A4209DA-F6AF-4E73-B251-95F019BD891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9879"/>
            <a:ext cx="11741806" cy="5870901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DF90D22C-FB27-41F7-B3E1-2876AB140AB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9879"/>
            <a:ext cx="11741806" cy="5870901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84B72A98-5F4F-4824-A5B7-B622EC79396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" y="994709"/>
            <a:ext cx="11726587" cy="5863291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55D7F347-E794-44FA-9ECB-107FF4CEFA6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7591"/>
            <a:ext cx="11726382" cy="5863189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DE9C081-50EC-4C90-A9D3-18557F24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78DB-107B-4837-A66E-92A72D013CED}" type="slidenum">
              <a:rPr lang="ru-RU" smtClean="0">
                <a:solidFill>
                  <a:srgbClr val="FF0000"/>
                </a:solidFill>
              </a:rPr>
              <a:t>6</a:t>
            </a:fld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7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C523FF-B59E-4EC1-B4F9-B8DB5BA3E2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8755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Scrum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F35F45-376D-4D2C-8803-E86991936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1404"/>
            <a:ext cx="11733196" cy="58665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53B706-F75E-4F2F-94EE-94E0C383B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1404"/>
            <a:ext cx="11733196" cy="586659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190254F-7C0C-4D89-8E24-677BEE56D3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1404"/>
            <a:ext cx="11733196" cy="586659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C2653FA-EDF7-43C4-934A-7D63AFD643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1404"/>
            <a:ext cx="11733196" cy="586659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FB37A9E-4858-440E-B766-4E27CFAE9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78DB-107B-4837-A66E-92A72D013CED}" type="slidenum">
              <a:rPr lang="ru-RU" smtClean="0">
                <a:solidFill>
                  <a:srgbClr val="FF0000"/>
                </a:solidFill>
              </a:rPr>
              <a:t>7</a:t>
            </a:fld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60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C523FF-B59E-4EC1-B4F9-B8DB5BA3E2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8755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Scrum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BB3549B-2F50-46C4-AB40-E81D7307C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7552"/>
            <a:ext cx="11740901" cy="587044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94C648E-3E9D-47B6-A924-6ED3128EA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7552"/>
            <a:ext cx="11740901" cy="587044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4858051-43A2-403D-A4BB-BB786DB69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7552"/>
            <a:ext cx="11740901" cy="587044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52A7D7B-6907-474C-9D50-CFE1C2A727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7552"/>
            <a:ext cx="11745713" cy="587285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D9DCB80-65AA-4809-A0AC-09C904A1B0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2" y="988755"/>
            <a:ext cx="11740901" cy="587044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EDFFF38-67EA-4463-B67D-81649E8220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36" y="977928"/>
            <a:ext cx="11760149" cy="5880072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C53EEF6-C164-4043-8C81-8A359CE38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78DB-107B-4837-A66E-92A72D013CED}" type="slidenum">
              <a:rPr lang="ru-RU" smtClean="0">
                <a:solidFill>
                  <a:srgbClr val="FF0000"/>
                </a:solidFill>
              </a:rPr>
              <a:t>8</a:t>
            </a:fld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72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C523FF-B59E-4EC1-B4F9-B8DB5BA3E2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8755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Kanban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35E6F9-474C-405A-B2D4-B1FFBADA3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1404"/>
            <a:ext cx="11733196" cy="58665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09AFCF-8DA3-41B8-9F02-617946E720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7552"/>
            <a:ext cx="11740901" cy="587044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EE0FECC-6910-4FDB-8F39-29D13F7548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" y="991404"/>
            <a:ext cx="11733196" cy="586659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AFA114B-5FAB-4EA2-9311-A3650F18FD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" y="987552"/>
            <a:ext cx="11740901" cy="587044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031AA63-A8F1-463C-9765-24CDE40012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83920"/>
            <a:ext cx="12192000" cy="597408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F9C3FE5-65A3-4504-99E2-2BA0AC8F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78DB-107B-4837-A66E-92A72D013CED}" type="slidenum">
              <a:rPr lang="ru-RU" smtClean="0">
                <a:solidFill>
                  <a:srgbClr val="FF0000"/>
                </a:solidFill>
              </a:rPr>
              <a:t>9</a:t>
            </a:fld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7974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1542</TotalTime>
  <Words>221</Words>
  <Application>Microsoft Office PowerPoint</Application>
  <PresentationFormat>Широкоэкранный</PresentationFormat>
  <Paragraphs>75</Paragraphs>
  <Slides>19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Times New Roman</vt:lpstr>
      <vt:lpstr>Wingdings</vt:lpstr>
      <vt:lpstr>Тема Office</vt:lpstr>
      <vt:lpstr>Текущие тренды в организации работ по процессу коллективного изменения программного обеспечения на предприятии. Сравнение и выбор инструментов, методик. </vt:lpstr>
      <vt:lpstr>Цель</vt:lpstr>
      <vt:lpstr>Задачи</vt:lpstr>
      <vt:lpstr>Ход работы</vt:lpstr>
      <vt:lpstr>Agile</vt:lpstr>
      <vt:lpstr>Agile</vt:lpstr>
      <vt:lpstr>Scrum</vt:lpstr>
      <vt:lpstr>Scrum</vt:lpstr>
      <vt:lpstr>Kanban</vt:lpstr>
      <vt:lpstr>СРАВНЕНИЕ</vt:lpstr>
      <vt:lpstr>Slack</vt:lpstr>
      <vt:lpstr>Компании, которые применяют Slack</vt:lpstr>
      <vt:lpstr>Jira</vt:lpstr>
      <vt:lpstr>Компании, которые применяют Jira</vt:lpstr>
      <vt:lpstr>YouTrack</vt:lpstr>
      <vt:lpstr>Компании, которые применяют YouTrack</vt:lpstr>
      <vt:lpstr>Trello </vt:lpstr>
      <vt:lpstr>Компании, которые применяют Trello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Текущие тренды в организации работ по процессу коллективного изменения программного обеспечения на предприятии. Сравнение и выбор инструментов/методик.</dc:title>
  <dc:creator>Tunyan Edmon</dc:creator>
  <cp:lastModifiedBy>Tunyan Edmon</cp:lastModifiedBy>
  <cp:revision>60</cp:revision>
  <dcterms:created xsi:type="dcterms:W3CDTF">2021-07-02T05:00:32Z</dcterms:created>
  <dcterms:modified xsi:type="dcterms:W3CDTF">2021-07-09T06:46:51Z</dcterms:modified>
</cp:coreProperties>
</file>